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1" r:id="rId2"/>
  </p:sldIdLst>
  <p:sldSz cx="21386800" cy="30279975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608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216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824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432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7380403" algn="l" defTabSz="295216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8856484" algn="l" defTabSz="295216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10332564" algn="l" defTabSz="295216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11808645" algn="l" defTabSz="295216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  <p15:guide id="3" orient="horz" pos="9538">
          <p15:clr>
            <a:srgbClr val="A4A3A4"/>
          </p15:clr>
        </p15:guide>
        <p15:guide id="4" pos="67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233" autoAdjust="0"/>
    <p:restoredTop sz="94662" autoAdjust="0"/>
  </p:normalViewPr>
  <p:slideViewPr>
    <p:cSldViewPr>
      <p:cViewPr>
        <p:scale>
          <a:sx n="60" d="100"/>
          <a:sy n="60" d="100"/>
        </p:scale>
        <p:origin x="250" y="34"/>
      </p:cViewPr>
      <p:guideLst>
        <p:guide orient="horz" pos="9536"/>
        <p:guide pos="6735"/>
        <p:guide orient="horz" pos="9538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72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BB05613-461D-9739-6662-E11E49EFEA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1BCB929-B35D-C8B2-FBBA-709C32E202C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5607E77-785D-4B64-BB65-3498241A03A5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F5EFB5A9-5715-3767-87D6-B1EA3364A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955F2746-DEC3-0862-0077-A3AAC21B6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D427E39-7A26-4DF4-60DE-0FAA7FE9C4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B911163-9F50-F330-7582-CAB7A8EFFB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FC12F3-4B36-4ABA-876C-7D1AF57747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6671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6081" algn="l" rtl="0" eaLnBrk="0" fontAlgn="base" hangingPunct="0">
      <a:spcBef>
        <a:spcPct val="30000"/>
      </a:spcBef>
      <a:spcAft>
        <a:spcPct val="0"/>
      </a:spcAft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2161" algn="l" rtl="0" eaLnBrk="0" fontAlgn="base" hangingPunct="0">
      <a:spcBef>
        <a:spcPct val="30000"/>
      </a:spcBef>
      <a:spcAft>
        <a:spcPct val="0"/>
      </a:spcAft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8242" algn="l" rtl="0" eaLnBrk="0" fontAlgn="base" hangingPunct="0">
      <a:spcBef>
        <a:spcPct val="30000"/>
      </a:spcBef>
      <a:spcAft>
        <a:spcPct val="0"/>
      </a:spcAft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4322" algn="l" rtl="0" eaLnBrk="0" fontAlgn="base" hangingPunct="0">
      <a:spcBef>
        <a:spcPct val="30000"/>
      </a:spcBef>
      <a:spcAft>
        <a:spcPct val="0"/>
      </a:spcAft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80403" algn="l" defTabSz="295216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6484" algn="l" defTabSz="295216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2564" algn="l" defTabSz="295216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8645" algn="l" defTabSz="295216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D504CCA-48F8-038C-121B-7410F740AD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8107DE-1E42-4AD0-BF1F-BEB16A43005B}" type="slidenum">
              <a:rPr lang="pl-PL" altLang="pl-P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9C33589-8DBB-A1A8-84FE-90FBA66AB1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338388" y="1143000"/>
            <a:ext cx="2181225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C23A311-07E5-0BB1-D29E-FD0FBABD8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04011" y="9406420"/>
            <a:ext cx="18178780" cy="649056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8020" y="17158653"/>
            <a:ext cx="14970761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6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3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0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7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46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15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84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554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FD552EF-CEB6-3373-6AD0-F7717DC29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E23E2-7F76-4B1C-8CB1-D0B88BBCADE1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8C816BE-CC08-4EFA-B4A3-740DB9B7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98A0EC-3D3D-615A-372A-3D617164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75CD-A0FB-43F2-BCC8-BF9DAC210D0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5593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CE4169-304D-F017-C868-485A76BF6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7D4D0-E122-479C-B205-733204A5C044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77EBD36-CA62-B498-1183-124F8FAB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2FD858-F827-AE30-67CF-6283291A6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C568F-0A90-477F-9C70-D52AB3AD8A7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083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505430" y="1212606"/>
            <a:ext cx="4812030" cy="2583610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9340" y="1212606"/>
            <a:ext cx="14079643" cy="2583610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D26FD7-6D97-45F8-A0B7-4410B6C2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88E64-2CD4-4BAA-BFC6-DA3D7FBFC4FB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7E28C50-4854-4616-995D-6105CF4B4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04132D-B119-9B54-45A9-B1581EAE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A65AE-8B22-4AFB-BF61-E67097D477B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06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9CBE9E6-0D2D-4B1C-6ECD-F1E5D434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CC7BB-D9A4-4CD2-B0B4-318F36D3666E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978201C-AB64-6B5B-9582-8B5FDE665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46891F0-6C01-767D-80AF-14B0B156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E5418-9486-4CB1-A0D0-62F45718B3D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9338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40"/>
          </a:xfrm>
        </p:spPr>
        <p:txBody>
          <a:bodyPr anchor="t"/>
          <a:lstStyle>
            <a:lvl1pPr algn="l">
              <a:defRPr sz="94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3"/>
          </a:xfrm>
        </p:spPr>
        <p:txBody>
          <a:bodyPr anchor="b"/>
          <a:lstStyle>
            <a:lvl1pPr marL="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1pPr>
            <a:lvl2pPr marL="1069269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2pPr>
            <a:lvl3pPr marL="2138538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20780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27707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34634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4156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484883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554153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D0D51F-08BD-1B0E-80F7-9A7236D9E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952A2-9AEE-48BE-8C1B-1A759BB9417F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7AFD617-F45B-DD29-6A72-70D20CE27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1DD896-833F-0149-C0EC-5A337108A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B4742-8BCF-4490-A54C-B3ECAC1752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3553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6" cy="19983384"/>
          </a:xfrm>
        </p:spPr>
        <p:txBody>
          <a:bodyPr/>
          <a:lstStyle>
            <a:lvl1pPr>
              <a:defRPr sz="6500"/>
            </a:lvl1pPr>
            <a:lvl2pPr>
              <a:defRPr sz="56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871624" y="7065330"/>
            <a:ext cx="9445836" cy="19983384"/>
          </a:xfrm>
        </p:spPr>
        <p:txBody>
          <a:bodyPr/>
          <a:lstStyle>
            <a:lvl1pPr>
              <a:defRPr sz="6500"/>
            </a:lvl1pPr>
            <a:lvl2pPr>
              <a:defRPr sz="56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6A6A132D-9FC9-2FE1-5D70-94AD645EF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FEE68-D31A-4E9E-819A-1F12E41A8249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66F49D3-523D-AC5E-5543-A6945821F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205603D6-5EFC-366D-7521-7FEFD6D2D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B7E52-BF0C-4DCF-B4F8-C8853D5E792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6788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340" y="6777951"/>
            <a:ext cx="9449551" cy="2824727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69269" indent="0">
              <a:buNone/>
              <a:defRPr sz="4700" b="1"/>
            </a:lvl2pPr>
            <a:lvl3pPr marL="2138538" indent="0">
              <a:buNone/>
              <a:defRPr sz="4200" b="1"/>
            </a:lvl3pPr>
            <a:lvl4pPr marL="3207808" indent="0">
              <a:buNone/>
              <a:defRPr sz="3700" b="1"/>
            </a:lvl4pPr>
            <a:lvl5pPr marL="4277077" indent="0">
              <a:buNone/>
              <a:defRPr sz="3700" b="1"/>
            </a:lvl5pPr>
            <a:lvl6pPr marL="5346346" indent="0">
              <a:buNone/>
              <a:defRPr sz="3700" b="1"/>
            </a:lvl6pPr>
            <a:lvl7pPr marL="6415614" indent="0">
              <a:buNone/>
              <a:defRPr sz="3700" b="1"/>
            </a:lvl7pPr>
            <a:lvl8pPr marL="7484883" indent="0">
              <a:buNone/>
              <a:defRPr sz="3700" b="1"/>
            </a:lvl8pPr>
            <a:lvl9pPr marL="8554153" indent="0">
              <a:buNone/>
              <a:defRPr sz="37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5600"/>
            </a:lvl1pPr>
            <a:lvl2pPr>
              <a:defRPr sz="4700"/>
            </a:lvl2pPr>
            <a:lvl3pPr>
              <a:defRPr sz="42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64200" y="6777951"/>
            <a:ext cx="9453262" cy="2824727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69269" indent="0">
              <a:buNone/>
              <a:defRPr sz="4700" b="1"/>
            </a:lvl2pPr>
            <a:lvl3pPr marL="2138538" indent="0">
              <a:buNone/>
              <a:defRPr sz="4200" b="1"/>
            </a:lvl3pPr>
            <a:lvl4pPr marL="3207808" indent="0">
              <a:buNone/>
              <a:defRPr sz="3700" b="1"/>
            </a:lvl4pPr>
            <a:lvl5pPr marL="4277077" indent="0">
              <a:buNone/>
              <a:defRPr sz="3700" b="1"/>
            </a:lvl5pPr>
            <a:lvl6pPr marL="5346346" indent="0">
              <a:buNone/>
              <a:defRPr sz="3700" b="1"/>
            </a:lvl6pPr>
            <a:lvl7pPr marL="6415614" indent="0">
              <a:buNone/>
              <a:defRPr sz="3700" b="1"/>
            </a:lvl7pPr>
            <a:lvl8pPr marL="7484883" indent="0">
              <a:buNone/>
              <a:defRPr sz="3700" b="1"/>
            </a:lvl8pPr>
            <a:lvl9pPr marL="8554153" indent="0">
              <a:buNone/>
              <a:defRPr sz="37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64200" y="9602677"/>
            <a:ext cx="9453262" cy="17446034"/>
          </a:xfrm>
        </p:spPr>
        <p:txBody>
          <a:bodyPr/>
          <a:lstStyle>
            <a:lvl1pPr>
              <a:defRPr sz="5600"/>
            </a:lvl1pPr>
            <a:lvl2pPr>
              <a:defRPr sz="4700"/>
            </a:lvl2pPr>
            <a:lvl3pPr>
              <a:defRPr sz="42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80BD779F-02F4-1E84-C1F6-FA122A084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86A7A-DF77-41D2-BDE4-D590749E9F57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80D50211-BB76-F247-91F3-9D308B11B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29F32564-DE80-EA91-B9E9-9E50C197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D8EDB-2BAC-4ADD-9674-FCFBCA2824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4946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62427901-A598-ADE5-44EC-021CF8B2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6B14D-1960-4BEE-82FA-9634E6EF329D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71D24635-ECA7-6C82-248D-0863C9E5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6F49906B-5079-92D1-1AAD-9002998A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0A18-E11F-42F1-849E-62929D5155B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9153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49CD7319-65F4-5170-394A-02E6F253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18B7F-BE1C-4DFE-9E1E-D81124C08C58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C3A8D345-3FBF-74D5-A5C8-20F63D54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D004F23E-DF0F-B5C5-5CAD-E6105449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8344A-ECC5-45EA-B53E-0D895DB664E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6977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342" y="1205592"/>
            <a:ext cx="7036110" cy="5130774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7500"/>
            </a:lvl1pPr>
            <a:lvl2pPr>
              <a:defRPr sz="6500"/>
            </a:lvl2pPr>
            <a:lvl3pPr>
              <a:defRPr sz="56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342" y="6336368"/>
            <a:ext cx="7036110" cy="20712346"/>
          </a:xfrm>
        </p:spPr>
        <p:txBody>
          <a:bodyPr/>
          <a:lstStyle>
            <a:lvl1pPr marL="0" indent="0">
              <a:buNone/>
              <a:defRPr sz="3300"/>
            </a:lvl1pPr>
            <a:lvl2pPr marL="1069269" indent="0">
              <a:buNone/>
              <a:defRPr sz="2800"/>
            </a:lvl2pPr>
            <a:lvl3pPr marL="2138538" indent="0">
              <a:buNone/>
              <a:defRPr sz="2300"/>
            </a:lvl3pPr>
            <a:lvl4pPr marL="3207808" indent="0">
              <a:buNone/>
              <a:defRPr sz="2100"/>
            </a:lvl4pPr>
            <a:lvl5pPr marL="4277077" indent="0">
              <a:buNone/>
              <a:defRPr sz="2100"/>
            </a:lvl5pPr>
            <a:lvl6pPr marL="5346346" indent="0">
              <a:buNone/>
              <a:defRPr sz="2100"/>
            </a:lvl6pPr>
            <a:lvl7pPr marL="6415614" indent="0">
              <a:buNone/>
              <a:defRPr sz="2100"/>
            </a:lvl7pPr>
            <a:lvl8pPr marL="7484883" indent="0">
              <a:buNone/>
              <a:defRPr sz="2100"/>
            </a:lvl8pPr>
            <a:lvl9pPr marL="8554153" indent="0">
              <a:buNone/>
              <a:defRPr sz="21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EC9BB4A8-BB24-E009-F7CA-26F8DC4C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8AD93-F933-41E3-94D9-0DAEA70A3B46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516D855A-3EDE-CE9C-BC44-A022E9EAA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189ACD0A-0BDD-137A-E27B-10A23B50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76A95-3A41-470F-9858-D419EA58CC7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7642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91963" y="21195982"/>
            <a:ext cx="12832080" cy="2502306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191963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7500"/>
            </a:lvl1pPr>
            <a:lvl2pPr marL="1069269" indent="0">
              <a:buNone/>
              <a:defRPr sz="6500"/>
            </a:lvl2pPr>
            <a:lvl3pPr marL="2138538" indent="0">
              <a:buNone/>
              <a:defRPr sz="5600"/>
            </a:lvl3pPr>
            <a:lvl4pPr marL="3207808" indent="0">
              <a:buNone/>
              <a:defRPr sz="4700"/>
            </a:lvl4pPr>
            <a:lvl5pPr marL="4277077" indent="0">
              <a:buNone/>
              <a:defRPr sz="4700"/>
            </a:lvl5pPr>
            <a:lvl6pPr marL="5346346" indent="0">
              <a:buNone/>
              <a:defRPr sz="4700"/>
            </a:lvl6pPr>
            <a:lvl7pPr marL="6415614" indent="0">
              <a:buNone/>
              <a:defRPr sz="4700"/>
            </a:lvl7pPr>
            <a:lvl8pPr marL="7484883" indent="0">
              <a:buNone/>
              <a:defRPr sz="4700"/>
            </a:lvl8pPr>
            <a:lvl9pPr marL="8554153" indent="0">
              <a:buNone/>
              <a:defRPr sz="47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191963" y="23698288"/>
            <a:ext cx="12832080" cy="3553689"/>
          </a:xfrm>
        </p:spPr>
        <p:txBody>
          <a:bodyPr/>
          <a:lstStyle>
            <a:lvl1pPr marL="0" indent="0">
              <a:buNone/>
              <a:defRPr sz="3300"/>
            </a:lvl1pPr>
            <a:lvl2pPr marL="1069269" indent="0">
              <a:buNone/>
              <a:defRPr sz="2800"/>
            </a:lvl2pPr>
            <a:lvl3pPr marL="2138538" indent="0">
              <a:buNone/>
              <a:defRPr sz="2300"/>
            </a:lvl3pPr>
            <a:lvl4pPr marL="3207808" indent="0">
              <a:buNone/>
              <a:defRPr sz="2100"/>
            </a:lvl4pPr>
            <a:lvl5pPr marL="4277077" indent="0">
              <a:buNone/>
              <a:defRPr sz="2100"/>
            </a:lvl5pPr>
            <a:lvl6pPr marL="5346346" indent="0">
              <a:buNone/>
              <a:defRPr sz="2100"/>
            </a:lvl6pPr>
            <a:lvl7pPr marL="6415614" indent="0">
              <a:buNone/>
              <a:defRPr sz="2100"/>
            </a:lvl7pPr>
            <a:lvl8pPr marL="7484883" indent="0">
              <a:buNone/>
              <a:defRPr sz="2100"/>
            </a:lvl8pPr>
            <a:lvl9pPr marL="8554153" indent="0">
              <a:buNone/>
              <a:defRPr sz="21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AECB78F6-284C-EBBA-C1BB-C8BAF36B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22BA3-5340-4966-BF95-CE0452455B10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35C0E27-800F-1FB7-0C62-0A7C3A92F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62639D24-E79C-F781-0BDE-C14FA684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ED63F-E04D-4B80-9D83-7FD42562C4F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443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EEEF9692-2CE1-502B-842B-6BE5464981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340" y="1212603"/>
            <a:ext cx="19248121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650B1D78-3E73-789B-D59D-2B65CC9E8A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340" y="7065330"/>
            <a:ext cx="19248121" cy="1998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B9FDD4B-EDEA-3E7A-9604-E503E6590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4" cy="1612129"/>
          </a:xfrm>
          <a:prstGeom prst="rect">
            <a:avLst/>
          </a:prstGeom>
        </p:spPr>
        <p:txBody>
          <a:bodyPr vert="horz" lIns="91449" tIns="45725" rIns="91449" bIns="45725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84C031-51CC-4ECD-A032-7DB6C7B62401}" type="datetimeFigureOut">
              <a:rPr lang="pl-PL"/>
              <a:pPr>
                <a:defRPr/>
              </a:pPr>
              <a:t>25.02.2026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A8AE005-BBB6-1E7F-DB6E-6E238648B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158" y="28065053"/>
            <a:ext cx="6772486" cy="1612129"/>
          </a:xfrm>
          <a:prstGeom prst="rect">
            <a:avLst/>
          </a:prstGeom>
        </p:spPr>
        <p:txBody>
          <a:bodyPr vert="horz" lIns="91449" tIns="45725" rIns="91449" bIns="45725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B56BB1A-5F92-03CD-CA31-BF269DCE4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4" cy="1612129"/>
          </a:xfrm>
          <a:prstGeom prst="rect">
            <a:avLst/>
          </a:prstGeom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4DC30A7-74E1-46BE-865E-6E648E87B7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0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5pPr>
      <a:lvl6pPr marL="1069269" algn="ctr" rtl="0" fontAlgn="base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6pPr>
      <a:lvl7pPr marL="2138538" algn="ctr" rtl="0" fontAlgn="base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7pPr>
      <a:lvl8pPr marL="3207808" algn="ctr" rtl="0" fontAlgn="base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8pPr>
      <a:lvl9pPr marL="4277077" algn="ctr" rtl="0" fontAlgn="base"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" pitchFamily="34" charset="0"/>
        </a:defRPr>
      </a:lvl9pPr>
    </p:titleStyle>
    <p:bodyStyle>
      <a:lvl1pPr marL="801952" indent="-80195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737563" indent="-66829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2673173" indent="-53463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742442" indent="-53463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11711" indent="-53463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880980" indent="-534634" algn="l" defTabSz="2138538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50249" indent="-534634" algn="l" defTabSz="2138538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19519" indent="-534634" algn="l" defTabSz="2138538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088788" indent="-534634" algn="l" defTabSz="2138538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69269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8538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07808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77077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46346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15614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84883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54153" algn="l" defTabSz="2138538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>
            <a:extLst>
              <a:ext uri="{FF2B5EF4-FFF2-40B4-BE49-F238E27FC236}">
                <a16:creationId xmlns:a16="http://schemas.microsoft.com/office/drawing/2014/main" id="{D050E159-B84A-8DAF-534F-21C62AC89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236" y="3567031"/>
            <a:ext cx="12573088" cy="4019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9" tIns="45725" rIns="91449" bIns="4572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800" b="1" cap="all" dirty="0"/>
              <a:t>Poster title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n-US" sz="2000" b="1" dirty="0">
              <a:latin typeface="+mj-lt"/>
            </a:endParaRPr>
          </a:p>
          <a:p>
            <a:pPr>
              <a:buNone/>
            </a:pPr>
            <a:r>
              <a:rPr lang="en-US" b="1" dirty="0"/>
              <a:t>Full Name SURNAME</a:t>
            </a:r>
            <a:r>
              <a:rPr lang="en-US" b="1" baseline="30000" dirty="0"/>
              <a:t>1</a:t>
            </a:r>
            <a:r>
              <a:rPr lang="en-US" b="1" dirty="0"/>
              <a:t>, Full Name SURNAME</a:t>
            </a:r>
            <a:r>
              <a:rPr lang="en-US" b="1" baseline="30000" dirty="0"/>
              <a:t>2</a:t>
            </a:r>
            <a:endParaRPr lang="en-US" dirty="0"/>
          </a:p>
          <a:p>
            <a:pPr>
              <a:buNone/>
            </a:pPr>
            <a:r>
              <a:rPr lang="en-US" dirty="0"/>
              <a:t>Author’s affiliation, i.e. institution, (department), city, (state), country</a:t>
            </a:r>
            <a:r>
              <a:rPr lang="en-US" baseline="30000" dirty="0"/>
              <a:t>1</a:t>
            </a:r>
            <a:endParaRPr lang="en-US" dirty="0"/>
          </a:p>
          <a:p>
            <a:pPr>
              <a:buNone/>
            </a:pPr>
            <a:r>
              <a:rPr lang="en-US" dirty="0"/>
              <a:t>Author’s affiliation, i.e. institution, (department), city, (state), country</a:t>
            </a:r>
            <a:r>
              <a:rPr lang="en-US" baseline="30000" dirty="0"/>
              <a:t>2</a:t>
            </a:r>
            <a:endParaRPr lang="en-US" dirty="0"/>
          </a:p>
          <a:p>
            <a:pPr>
              <a:buNone/>
            </a:pPr>
            <a:r>
              <a:rPr lang="en-US" dirty="0"/>
              <a:t>Author’s e-mail</a:t>
            </a:r>
            <a:r>
              <a:rPr lang="en-US" baseline="30000" dirty="0"/>
              <a:t>1</a:t>
            </a:r>
            <a:r>
              <a:rPr lang="en-US" dirty="0"/>
              <a:t>, author’s e-mail</a:t>
            </a:r>
            <a:r>
              <a:rPr lang="en-US" baseline="30000" dirty="0"/>
              <a:t>2</a:t>
            </a:r>
            <a:endParaRPr lang="en-US" dirty="0"/>
          </a:p>
          <a:p>
            <a:pPr>
              <a:buNone/>
            </a:pPr>
            <a:endParaRPr lang="pl-PL" sz="28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3CB5086-B414-B1C1-4A41-D94A9314BB4F}"/>
              </a:ext>
            </a:extLst>
          </p:cNvPr>
          <p:cNvSpPr txBox="1"/>
          <p:nvPr/>
        </p:nvSpPr>
        <p:spPr>
          <a:xfrm>
            <a:off x="6335682" y="907354"/>
            <a:ext cx="8858312" cy="2123668"/>
          </a:xfrm>
          <a:prstGeom prst="rect">
            <a:avLst/>
          </a:prstGeom>
          <a:noFill/>
        </p:spPr>
        <p:txBody>
          <a:bodyPr wrap="square" lIns="91449" tIns="45725" rIns="91449" bIns="45725">
            <a:spAutoFit/>
          </a:bodyPr>
          <a:lstStyle/>
          <a:p>
            <a:pPr algn="ctr"/>
            <a:r>
              <a:rPr lang="sk-SK" sz="4400" b="1" dirty="0"/>
              <a:t>International Scientific Conference</a:t>
            </a:r>
            <a:endParaRPr lang="pl-PL" sz="4400" dirty="0"/>
          </a:p>
          <a:p>
            <a:pPr algn="ctr"/>
            <a:r>
              <a:rPr lang="sk-SK" sz="4400" b="1" dirty="0"/>
              <a:t>Innovation Trends</a:t>
            </a:r>
            <a:endParaRPr lang="pl-PL" sz="4400" dirty="0"/>
          </a:p>
          <a:p>
            <a:pPr algn="ctr"/>
            <a:r>
              <a:rPr lang="sk-SK" sz="4400" b="1" dirty="0"/>
              <a:t>Lomza, </a:t>
            </a:r>
            <a:r>
              <a:rPr lang="pl-PL" sz="4400" b="1" dirty="0"/>
              <a:t>30 </a:t>
            </a:r>
            <a:r>
              <a:rPr lang="sk-SK" sz="4400" b="1" dirty="0"/>
              <a:t>May 2026</a:t>
            </a:r>
            <a:endParaRPr lang="pl-PL" sz="44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69935D0-3C54-96EE-DF82-D4D95563B09A}"/>
              </a:ext>
            </a:extLst>
          </p:cNvPr>
          <p:cNvSpPr txBox="1"/>
          <p:nvPr/>
        </p:nvSpPr>
        <p:spPr>
          <a:xfrm>
            <a:off x="14265300" y="4352849"/>
            <a:ext cx="5257364" cy="369390"/>
          </a:xfrm>
          <a:prstGeom prst="rect">
            <a:avLst/>
          </a:prstGeom>
          <a:solidFill>
            <a:srgbClr val="FFFF00"/>
          </a:solidFill>
        </p:spPr>
        <p:txBody>
          <a:bodyPr wrap="square" lIns="91449" tIns="45725" rIns="91449" bIns="45725">
            <a:spAutoFit/>
          </a:bodyPr>
          <a:lstStyle/>
          <a:p>
            <a:r>
              <a:rPr lang="pl-PL" dirty="0" err="1"/>
              <a:t>You</a:t>
            </a:r>
            <a:r>
              <a:rPr lang="pl-PL" dirty="0"/>
              <a:t> </a:t>
            </a:r>
            <a:r>
              <a:rPr lang="pl-PL" dirty="0" err="1"/>
              <a:t>can</a:t>
            </a:r>
            <a:r>
              <a:rPr lang="pl-PL" dirty="0"/>
              <a:t> insert </a:t>
            </a:r>
            <a:r>
              <a:rPr lang="pl-PL" dirty="0" err="1"/>
              <a:t>here</a:t>
            </a:r>
            <a:r>
              <a:rPr lang="pl-PL" dirty="0"/>
              <a:t> logo of </a:t>
            </a:r>
            <a:r>
              <a:rPr lang="pl-PL" dirty="0" err="1"/>
              <a:t>your</a:t>
            </a:r>
            <a:r>
              <a:rPr lang="pl-PL" dirty="0"/>
              <a:t> University/</a:t>
            </a:r>
            <a:r>
              <a:rPr lang="pl-PL" dirty="0" err="1"/>
              <a:t>Institution</a:t>
            </a:r>
            <a:endParaRPr lang="pl-PL" dirty="0"/>
          </a:p>
        </p:txBody>
      </p: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6CFD12F1-AB46-4BD6-1F2E-6111739F7B4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6640614" y="3406295"/>
            <a:ext cx="928694" cy="821537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1AD98F61-DA64-0B2E-E83C-469430186796}"/>
              </a:ext>
            </a:extLst>
          </p:cNvPr>
          <p:cNvSpPr txBox="1"/>
          <p:nvPr/>
        </p:nvSpPr>
        <p:spPr>
          <a:xfrm>
            <a:off x="1038099" y="23260038"/>
            <a:ext cx="19310600" cy="1385005"/>
          </a:xfrm>
          <a:prstGeom prst="rect">
            <a:avLst/>
          </a:prstGeom>
          <a:noFill/>
        </p:spPr>
        <p:txBody>
          <a:bodyPr wrap="square" lIns="91449" tIns="45725" rIns="91449" bIns="45725">
            <a:spAutoFit/>
          </a:bodyPr>
          <a:lstStyle/>
          <a:p>
            <a:pPr algn="ctr"/>
            <a:r>
              <a:rPr lang="en-US" sz="3200" b="1" dirty="0"/>
              <a:t>Conclusions</a:t>
            </a:r>
          </a:p>
          <a:p>
            <a:pPr algn="ctr"/>
            <a:endParaRPr lang="en-US" sz="2000" dirty="0"/>
          </a:p>
          <a:p>
            <a:pPr algn="ctr"/>
            <a:r>
              <a:rPr lang="en-US" sz="3200" dirty="0"/>
              <a:t>Add text</a:t>
            </a:r>
          </a:p>
        </p:txBody>
      </p:sp>
      <p:sp>
        <p:nvSpPr>
          <p:cNvPr id="27" name="pole tekstowe 26">
            <a:extLst>
              <a:ext uri="{FF2B5EF4-FFF2-40B4-BE49-F238E27FC236}">
                <a16:creationId xmlns:a16="http://schemas.microsoft.com/office/drawing/2014/main" id="{68649156-8077-2192-D209-BE5E77D54954}"/>
              </a:ext>
            </a:extLst>
          </p:cNvPr>
          <p:cNvSpPr txBox="1"/>
          <p:nvPr/>
        </p:nvSpPr>
        <p:spPr>
          <a:xfrm>
            <a:off x="1192146" y="10067889"/>
            <a:ext cx="18507415" cy="1385005"/>
          </a:xfrm>
          <a:prstGeom prst="rect">
            <a:avLst/>
          </a:prstGeom>
          <a:noFill/>
        </p:spPr>
        <p:txBody>
          <a:bodyPr wrap="square" lIns="91449" tIns="45725" rIns="91449" bIns="45725">
            <a:spAutoFit/>
          </a:bodyPr>
          <a:lstStyle/>
          <a:p>
            <a:pPr algn="ctr"/>
            <a:r>
              <a:rPr lang="en-US" sz="3200" b="1" dirty="0"/>
              <a:t>Abstract</a:t>
            </a:r>
          </a:p>
          <a:p>
            <a:pPr algn="ctr"/>
            <a:endParaRPr lang="en-US" sz="2000" dirty="0"/>
          </a:p>
          <a:p>
            <a:pPr algn="ctr"/>
            <a:r>
              <a:rPr lang="en-US" sz="3200" dirty="0"/>
              <a:t>Add text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AD98F61-DA64-0B2E-E83C-469430186796}"/>
              </a:ext>
            </a:extLst>
          </p:cNvPr>
          <p:cNvSpPr txBox="1"/>
          <p:nvPr/>
        </p:nvSpPr>
        <p:spPr>
          <a:xfrm>
            <a:off x="1188344" y="26606086"/>
            <a:ext cx="19310600" cy="2185224"/>
          </a:xfrm>
          <a:prstGeom prst="rect">
            <a:avLst/>
          </a:prstGeom>
          <a:noFill/>
        </p:spPr>
        <p:txBody>
          <a:bodyPr wrap="square" lIns="91449" tIns="45725" rIns="91449" bIns="45725">
            <a:spAutoFit/>
          </a:bodyPr>
          <a:lstStyle/>
          <a:p>
            <a:pPr algn="ctr"/>
            <a:r>
              <a:rPr lang="en-US" sz="3200" b="1" dirty="0"/>
              <a:t>References</a:t>
            </a:r>
          </a:p>
          <a:p>
            <a:pPr algn="ctr"/>
            <a:endParaRPr lang="en-US" sz="2000" dirty="0"/>
          </a:p>
          <a:p>
            <a:r>
              <a:rPr lang="en-US" sz="2800" dirty="0"/>
              <a:t>[1] Reference 1</a:t>
            </a:r>
          </a:p>
          <a:p>
            <a:r>
              <a:rPr lang="en-US" sz="2800" dirty="0"/>
              <a:t>[2] Reference 2</a:t>
            </a:r>
          </a:p>
          <a:p>
            <a:r>
              <a:rPr lang="en-US" sz="2800" dirty="0"/>
              <a:t>[3] Reference 3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68649156-8077-2192-D209-BE5E77D54954}"/>
              </a:ext>
            </a:extLst>
          </p:cNvPr>
          <p:cNvSpPr txBox="1"/>
          <p:nvPr/>
        </p:nvSpPr>
        <p:spPr>
          <a:xfrm>
            <a:off x="1192146" y="12068153"/>
            <a:ext cx="18507415" cy="1385005"/>
          </a:xfrm>
          <a:prstGeom prst="rect">
            <a:avLst/>
          </a:prstGeom>
          <a:noFill/>
        </p:spPr>
        <p:txBody>
          <a:bodyPr wrap="square" lIns="91449" tIns="45725" rIns="91449" bIns="45725">
            <a:spAutoFit/>
          </a:bodyPr>
          <a:lstStyle/>
          <a:p>
            <a:pPr algn="ctr"/>
            <a:r>
              <a:rPr lang="en-US" sz="3200" b="1" dirty="0"/>
              <a:t>Main text and figures</a:t>
            </a:r>
          </a:p>
          <a:p>
            <a:pPr algn="ctr"/>
            <a:endParaRPr lang="en-US" sz="2000" dirty="0"/>
          </a:p>
          <a:p>
            <a:pPr algn="ctr"/>
            <a:r>
              <a:rPr lang="en-US" sz="3200" dirty="0"/>
              <a:t>Poster should be printed in A1 vertical sheet.</a:t>
            </a:r>
          </a:p>
        </p:txBody>
      </p:sp>
      <p:pic>
        <p:nvPicPr>
          <p:cNvPr id="19" name="Obraz 18" descr="C:\Users\DELL\Desktop\r\r\IT2025\IT2025logo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08440" y="1066701"/>
            <a:ext cx="250033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F3DB5CEA-677B-4FD1-A724-CB1759C4CE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432" y="1098427"/>
            <a:ext cx="3186742" cy="26469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106</Words>
  <Application>Microsoft Office PowerPoint</Application>
  <PresentationFormat>Niestandardowy</PresentationFormat>
  <Paragraphs>25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Uogólniony opis koncentracji naprężenia w spoinach pachwinowych na przykładzie połączeniach teowego</dc:title>
  <dc:creator>Admin</dc:creator>
  <cp:lastModifiedBy>Ryszard</cp:lastModifiedBy>
  <cp:revision>217</cp:revision>
  <cp:lastPrinted>2023-10-15T07:55:48Z</cp:lastPrinted>
  <dcterms:created xsi:type="dcterms:W3CDTF">2019-01-21T12:26:41Z</dcterms:created>
  <dcterms:modified xsi:type="dcterms:W3CDTF">2026-02-25T14:26:47Z</dcterms:modified>
</cp:coreProperties>
</file>